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28"/>
  </p:normalViewPr>
  <p:slideViewPr>
    <p:cSldViewPr>
      <p:cViewPr varScale="1">
        <p:scale>
          <a:sx n="79" d="100"/>
          <a:sy n="79" d="100"/>
        </p:scale>
        <p:origin x="360" y="22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7A35D5-5D95-D948-A003-AEC1AC365F95}" type="datetimeFigureOut">
              <a:rPr kumimoji="1" lang="ko-Kore-KR" altLang="en-US" smtClean="0"/>
              <a:t>2023. 9. 13.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64CA1E-3237-554F-9644-A464D224D5D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0692709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94B3B8-DE69-D34D-841E-B428D45CE34A}" type="datetime1">
              <a:rPr lang="ko-KR" altLang="en-US" smtClean="0"/>
              <a:t>2023. 9. 13.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B22F7-EE4A-AB4A-A2BF-390C3B8AF12A}" type="datetime1">
              <a:rPr lang="ko-KR" altLang="en-US" smtClean="0"/>
              <a:t>2023. 9. 13.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1CB7B-665E-804C-B73E-C5A7CB278E8A}" type="datetime1">
              <a:rPr lang="ko-KR" altLang="en-US" smtClean="0"/>
              <a:t>2023. 9. 13.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3D43D-ABC9-6A4E-A236-2A9059B7C224}" type="datetime1">
              <a:rPr lang="ko-KR" altLang="en-US" smtClean="0"/>
              <a:t>2023. 9. 13.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794679-C78B-6A4F-985E-F85C09083C51}" type="datetime1">
              <a:rPr lang="ko-KR" altLang="en-US" smtClean="0"/>
              <a:t>2023. 9. 13.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C55C9-088E-8240-8D04-65458A479D82}" type="datetime1">
              <a:rPr lang="ko-KR" altLang="en-US" smtClean="0"/>
              <a:t>2023. 9. 13.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F4BBE8-D64F-2B47-8F55-D25DB5AFF6C7}" type="datetime1">
              <a:rPr lang="ko-KR" altLang="en-US" smtClean="0"/>
              <a:t>2023. 9. 13.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224AF-E64C-CE46-B566-46320DC28233}" type="datetime1">
              <a:rPr lang="ko-KR" altLang="en-US" smtClean="0"/>
              <a:t>2023. 9. 13.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0D311-21A5-1543-AD41-53D15F83C393}" type="datetime1">
              <a:rPr lang="ko-KR" altLang="en-US" smtClean="0"/>
              <a:t>2023. 9. 13.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51606-E2A4-DF4A-86BE-5B8AA49E88D2}" type="datetime1">
              <a:rPr lang="ko-KR" altLang="en-US" smtClean="0"/>
              <a:t>2023. 9. 13.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4F610-F657-C64B-9A48-74F17F5E6E63}" type="datetime1">
              <a:rPr lang="ko-KR" altLang="en-US" smtClean="0"/>
              <a:t>2023. 9. 13.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A0E865-E79F-0747-93E2-C657809E7888}" type="datetime1">
              <a:rPr lang="ko-KR" altLang="en-US" smtClean="0"/>
              <a:t>2023. 9. 13.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11" Type="http://schemas.openxmlformats.org/officeDocument/2006/relationships/image" Target="../media/image26.pn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4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4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4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slideLayout" Target="../slideLayouts/slideLayout1.xml"/><Relationship Id="rId1" Type="http://schemas.openxmlformats.org/officeDocument/2006/relationships/video" Target="https://www.youtube.com/embed/wy4R8QLj8zs?feature=oembed" TargetMode="External"/><Relationship Id="rId6" Type="http://schemas.openxmlformats.org/officeDocument/2006/relationships/image" Target="../media/image49.jpeg"/><Relationship Id="rId5" Type="http://schemas.openxmlformats.org/officeDocument/2006/relationships/image" Target="../media/image26.png"/><Relationship Id="rId4" Type="http://schemas.openxmlformats.org/officeDocument/2006/relationships/image" Target="../media/image4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5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jpe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53.jpeg"/><Relationship Id="rId2" Type="http://schemas.openxmlformats.org/officeDocument/2006/relationships/video" Target="https://www.youtube.com/embed/kQi5HsD5u_E?feature=oembed" TargetMode="External"/><Relationship Id="rId1" Type="http://schemas.openxmlformats.org/officeDocument/2006/relationships/video" Target="https://www.youtube.com/embed/fhucjM8zAaM?feature=oembed" TargetMode="External"/><Relationship Id="rId6" Type="http://schemas.openxmlformats.org/officeDocument/2006/relationships/image" Target="../media/image26.png"/><Relationship Id="rId5" Type="http://schemas.openxmlformats.org/officeDocument/2006/relationships/image" Target="../media/image52.png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26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slideLayout" Target="../slideLayouts/slideLayout1.xml"/><Relationship Id="rId1" Type="http://schemas.openxmlformats.org/officeDocument/2006/relationships/video" Target="https://www.youtube.com/embed/UudoAeMFoUk?feature=oembed" TargetMode="External"/><Relationship Id="rId5" Type="http://schemas.openxmlformats.org/officeDocument/2006/relationships/image" Target="../media/image58.jpeg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6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2.png"/><Relationship Id="rId7" Type="http://schemas.openxmlformats.org/officeDocument/2006/relationships/image" Target="../media/image65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5" Type="http://schemas.openxmlformats.org/officeDocument/2006/relationships/image" Target="../media/image1.png"/><Relationship Id="rId4" Type="http://schemas.openxmlformats.org/officeDocument/2006/relationships/image" Target="../media/image6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342687" y="8946858"/>
            <a:ext cx="2362861" cy="53879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48545" y="7498764"/>
            <a:ext cx="3636315" cy="90456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741864" y="3672362"/>
            <a:ext cx="105762" cy="5589491"/>
            <a:chOff x="2741864" y="3672362"/>
            <a:chExt cx="105762" cy="5589491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5400000">
              <a:off x="2741864" y="3672362"/>
              <a:ext cx="105762" cy="558949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171823" y="6120382"/>
            <a:ext cx="105762" cy="693450"/>
            <a:chOff x="6171823" y="6120382"/>
            <a:chExt cx="105762" cy="69345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6171823" y="6120382"/>
              <a:ext cx="105762" cy="693450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74554" y="2488402"/>
            <a:ext cx="13350850" cy="369792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86072" y="0"/>
            <a:ext cx="575833" cy="838856"/>
            <a:chOff x="986072" y="0"/>
            <a:chExt cx="575833" cy="83885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86072" y="0"/>
              <a:ext cx="575833" cy="83885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02642" y="3408382"/>
            <a:ext cx="7935746" cy="5500915"/>
            <a:chOff x="702642" y="3408382"/>
            <a:chExt cx="7935746" cy="550091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2642" y="3408382"/>
              <a:ext cx="7935746" cy="550091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905760" y="3545091"/>
            <a:ext cx="8677312" cy="4691647"/>
            <a:chOff x="8905760" y="3545091"/>
            <a:chExt cx="8677312" cy="469164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05760" y="3545091"/>
              <a:ext cx="8677312" cy="4691647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86673" y="663624"/>
            <a:ext cx="6966052" cy="211407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D9F1A8D-5A2C-6A2B-D211-B5D1ECA3F7FF}"/>
              </a:ext>
            </a:extLst>
          </p:cNvPr>
          <p:cNvSpPr txBox="1"/>
          <p:nvPr/>
        </p:nvSpPr>
        <p:spPr>
          <a:xfrm>
            <a:off x="17221200" y="9715500"/>
            <a:ext cx="838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9</a:t>
            </a:r>
            <a:endParaRPr kumimoji="1" lang="ko-Kore-KR" alt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86072" y="0"/>
            <a:ext cx="575833" cy="838856"/>
            <a:chOff x="986072" y="0"/>
            <a:chExt cx="575833" cy="83885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86072" y="0"/>
              <a:ext cx="575833" cy="83885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20098" y="5527040"/>
            <a:ext cx="2650193" cy="3012853"/>
            <a:chOff x="620098" y="5527040"/>
            <a:chExt cx="2650193" cy="301285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0098" y="5527040"/>
              <a:ext cx="2650193" cy="301285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997198" y="1891577"/>
            <a:ext cx="2681081" cy="4004995"/>
            <a:chOff x="5997198" y="1891577"/>
            <a:chExt cx="2681081" cy="400499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97198" y="1891577"/>
              <a:ext cx="2681081" cy="400499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98160" y="3428991"/>
            <a:ext cx="5508779" cy="1900172"/>
            <a:chOff x="898160" y="3428991"/>
            <a:chExt cx="5508779" cy="190017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98160" y="3428991"/>
              <a:ext cx="5508779" cy="190017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702682" y="7194482"/>
            <a:ext cx="3962934" cy="2756656"/>
            <a:chOff x="13702682" y="7194482"/>
            <a:chExt cx="3962934" cy="275665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702682" y="7194482"/>
              <a:ext cx="3962934" cy="275665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911089" y="2669608"/>
            <a:ext cx="3870270" cy="2979618"/>
            <a:chOff x="8911089" y="2669608"/>
            <a:chExt cx="3870270" cy="297961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911089" y="2669608"/>
              <a:ext cx="3870270" cy="297961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446938" y="3317103"/>
            <a:ext cx="3308073" cy="3427732"/>
            <a:chOff x="13446938" y="3317103"/>
            <a:chExt cx="3308073" cy="342773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446938" y="3317103"/>
              <a:ext cx="3308073" cy="342773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2971429" y="5896571"/>
            <a:ext cx="6171429" cy="4839882"/>
            <a:chOff x="2971429" y="5896571"/>
            <a:chExt cx="6171429" cy="4839882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971429" y="5896571"/>
              <a:ext cx="6171429" cy="483988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8678279" y="6638543"/>
            <a:ext cx="5112708" cy="2679603"/>
            <a:chOff x="8678279" y="6638543"/>
            <a:chExt cx="5112708" cy="2679603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678279" y="6638543"/>
              <a:ext cx="5112708" cy="2679603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86673" y="663624"/>
            <a:ext cx="6966052" cy="211407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0BC20CC-B286-249B-E5E2-8087DC08BCEB}"/>
              </a:ext>
            </a:extLst>
          </p:cNvPr>
          <p:cNvSpPr txBox="1"/>
          <p:nvPr/>
        </p:nvSpPr>
        <p:spPr>
          <a:xfrm>
            <a:off x="17221200" y="9715500"/>
            <a:ext cx="838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10</a:t>
            </a:r>
            <a:endParaRPr kumimoji="1" lang="ko-Kore-KR" alt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86072" y="0"/>
            <a:ext cx="575833" cy="838856"/>
            <a:chOff x="986072" y="0"/>
            <a:chExt cx="575833" cy="83885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86072" y="0"/>
              <a:ext cx="575833" cy="83885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102445" y="2413858"/>
            <a:ext cx="6282704" cy="7398970"/>
            <a:chOff x="2102445" y="2413858"/>
            <a:chExt cx="6282704" cy="739897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02445" y="2413858"/>
              <a:ext cx="6282704" cy="739897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617761" y="3622921"/>
            <a:ext cx="8963707" cy="4980845"/>
            <a:chOff x="8617761" y="3622921"/>
            <a:chExt cx="8963707" cy="498084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617761" y="3622921"/>
              <a:ext cx="8963707" cy="4980845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86673" y="663624"/>
            <a:ext cx="6966052" cy="211407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8276566-01B3-4806-7891-0B2CF37542E4}"/>
              </a:ext>
            </a:extLst>
          </p:cNvPr>
          <p:cNvSpPr txBox="1"/>
          <p:nvPr/>
        </p:nvSpPr>
        <p:spPr>
          <a:xfrm>
            <a:off x="17221200" y="9715500"/>
            <a:ext cx="838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11</a:t>
            </a:r>
            <a:endParaRPr kumimoji="1" lang="ko-Kore-KR" alt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86072" y="0"/>
            <a:ext cx="575833" cy="838856"/>
            <a:chOff x="986072" y="0"/>
            <a:chExt cx="575833" cy="83885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86072" y="0"/>
              <a:ext cx="575833" cy="83885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428686" y="3254294"/>
            <a:ext cx="13181238" cy="5080326"/>
            <a:chOff x="2428686" y="3254294"/>
            <a:chExt cx="13181238" cy="508032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28686" y="3254294"/>
              <a:ext cx="13181238" cy="508032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107409" y="8596305"/>
            <a:ext cx="1665748" cy="832874"/>
            <a:chOff x="11107409" y="8596305"/>
            <a:chExt cx="1665748" cy="83287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5400000">
              <a:off x="11107409" y="8596305"/>
              <a:ext cx="1665748" cy="83287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86673" y="663624"/>
            <a:ext cx="6966052" cy="211407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37AA9F3-6DA3-E1A5-2F64-42CDECCEE009}"/>
              </a:ext>
            </a:extLst>
          </p:cNvPr>
          <p:cNvSpPr txBox="1"/>
          <p:nvPr/>
        </p:nvSpPr>
        <p:spPr>
          <a:xfrm>
            <a:off x="17221200" y="9715500"/>
            <a:ext cx="838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12</a:t>
            </a:r>
            <a:endParaRPr kumimoji="1" lang="ko-Kore-KR" alt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86072" y="0"/>
            <a:ext cx="575833" cy="838856"/>
            <a:chOff x="986072" y="0"/>
            <a:chExt cx="575833" cy="83885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86072" y="0"/>
              <a:ext cx="575833" cy="83885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861617" y="2819048"/>
            <a:ext cx="5890666" cy="6153925"/>
            <a:chOff x="2861617" y="2819048"/>
            <a:chExt cx="5890666" cy="615392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61617" y="2819048"/>
              <a:ext cx="5890666" cy="615392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805405" y="2819048"/>
            <a:ext cx="5618692" cy="6153925"/>
            <a:chOff x="9805405" y="2819048"/>
            <a:chExt cx="5618692" cy="615392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805405" y="2819048"/>
              <a:ext cx="5618692" cy="6153925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86673" y="663624"/>
            <a:ext cx="6966052" cy="211407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6DDCC9B-9CED-29E9-ABB9-B9BE724A99AE}"/>
              </a:ext>
            </a:extLst>
          </p:cNvPr>
          <p:cNvSpPr txBox="1"/>
          <p:nvPr/>
        </p:nvSpPr>
        <p:spPr>
          <a:xfrm>
            <a:off x="17221200" y="9715500"/>
            <a:ext cx="838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13</a:t>
            </a:r>
            <a:endParaRPr kumimoji="1" lang="ko-Kore-KR" alt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86072" y="0"/>
            <a:ext cx="575833" cy="838856"/>
            <a:chOff x="986072" y="0"/>
            <a:chExt cx="575833" cy="83885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86072" y="0"/>
              <a:ext cx="575833" cy="83885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901103" y="2808827"/>
            <a:ext cx="5198706" cy="6832693"/>
            <a:chOff x="9901103" y="2808827"/>
            <a:chExt cx="5198706" cy="683269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901103" y="2808827"/>
              <a:ext cx="5198706" cy="683269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185905" y="2808638"/>
            <a:ext cx="5434867" cy="6761504"/>
            <a:chOff x="3185905" y="2808638"/>
            <a:chExt cx="5434867" cy="676150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85905" y="2808638"/>
              <a:ext cx="5434867" cy="676150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86673" y="663624"/>
            <a:ext cx="6966052" cy="211407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CE2BDBB-8849-04D1-BC2B-A96B43624DE2}"/>
              </a:ext>
            </a:extLst>
          </p:cNvPr>
          <p:cNvSpPr txBox="1"/>
          <p:nvPr/>
        </p:nvSpPr>
        <p:spPr>
          <a:xfrm>
            <a:off x="17221200" y="9715500"/>
            <a:ext cx="838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14</a:t>
            </a:r>
            <a:endParaRPr kumimoji="1" lang="ko-Kore-KR" alt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86072" y="0"/>
            <a:ext cx="575833" cy="838856"/>
            <a:chOff x="986072" y="0"/>
            <a:chExt cx="575833" cy="83885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86072" y="0"/>
              <a:ext cx="575833" cy="83885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02385" y="2869905"/>
            <a:ext cx="8488356" cy="6549631"/>
            <a:chOff x="1102385" y="2869905"/>
            <a:chExt cx="8488356" cy="654963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02385" y="2869905"/>
              <a:ext cx="8488356" cy="654963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86673" y="663624"/>
            <a:ext cx="6966052" cy="2114071"/>
          </a:xfrm>
          <a:prstGeom prst="rect">
            <a:avLst/>
          </a:prstGeom>
        </p:spPr>
      </p:pic>
      <p:pic>
        <p:nvPicPr>
          <p:cNvPr id="4" name="온라인 미디어 1" descr="실험">
            <a:hlinkClick r:id="" action="ppaction://media"/>
            <a:extLst>
              <a:ext uri="{FF2B5EF4-FFF2-40B4-BE49-F238E27FC236}">
                <a16:creationId xmlns:a16="http://schemas.microsoft.com/office/drawing/2014/main" id="{EBB5B33E-78BB-F5F9-D1EE-424DA366DF1F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6"/>
          <a:stretch>
            <a:fillRect/>
          </a:stretch>
        </p:blipFill>
        <p:spPr>
          <a:xfrm>
            <a:off x="9976018" y="3913502"/>
            <a:ext cx="7186258" cy="406023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68AF220-A670-2E73-AFC8-A93388017590}"/>
              </a:ext>
            </a:extLst>
          </p:cNvPr>
          <p:cNvSpPr txBox="1"/>
          <p:nvPr/>
        </p:nvSpPr>
        <p:spPr>
          <a:xfrm>
            <a:off x="17221200" y="9715500"/>
            <a:ext cx="838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15</a:t>
            </a:r>
            <a:endParaRPr kumimoji="1" lang="ko-Kore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86072" y="0"/>
            <a:ext cx="575833" cy="838856"/>
            <a:chOff x="986072" y="0"/>
            <a:chExt cx="575833" cy="83885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86072" y="0"/>
              <a:ext cx="575833" cy="83885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331153" y="3373426"/>
            <a:ext cx="7747818" cy="6263131"/>
            <a:chOff x="9331153" y="3373426"/>
            <a:chExt cx="7747818" cy="626313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331153" y="3373426"/>
              <a:ext cx="7747818" cy="626313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06744" y="3005794"/>
            <a:ext cx="10544784" cy="4274127"/>
            <a:chOff x="1206744" y="3005794"/>
            <a:chExt cx="10544784" cy="427412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06744" y="3005794"/>
              <a:ext cx="10544784" cy="4274127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86673" y="663624"/>
            <a:ext cx="6966052" cy="211407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DF76BC7-16CD-5833-5DB7-6443B91DE0E0}"/>
              </a:ext>
            </a:extLst>
          </p:cNvPr>
          <p:cNvSpPr txBox="1"/>
          <p:nvPr/>
        </p:nvSpPr>
        <p:spPr>
          <a:xfrm>
            <a:off x="17221200" y="9715500"/>
            <a:ext cx="838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16</a:t>
            </a:r>
            <a:endParaRPr kumimoji="1" lang="ko-Kore-KR" alt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86072" y="0"/>
            <a:ext cx="575833" cy="838856"/>
            <a:chOff x="986072" y="0"/>
            <a:chExt cx="575833" cy="83885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86072" y="0"/>
              <a:ext cx="575833" cy="83885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19639" y="2415063"/>
            <a:ext cx="8280058" cy="7721082"/>
            <a:chOff x="1519639" y="2415063"/>
            <a:chExt cx="8280058" cy="772108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19639" y="2415063"/>
              <a:ext cx="8280058" cy="7721082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86673" y="663624"/>
            <a:ext cx="6966052" cy="2114071"/>
          </a:xfrm>
          <a:prstGeom prst="rect">
            <a:avLst/>
          </a:prstGeom>
        </p:spPr>
      </p:pic>
      <p:pic>
        <p:nvPicPr>
          <p:cNvPr id="4" name="온라인 미디어 1" descr="실험2">
            <a:hlinkClick r:id="" action="ppaction://media"/>
            <a:extLst>
              <a:ext uri="{FF2B5EF4-FFF2-40B4-BE49-F238E27FC236}">
                <a16:creationId xmlns:a16="http://schemas.microsoft.com/office/drawing/2014/main" id="{BFD1458F-B75D-0454-8A0D-39F6E097057E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7"/>
          <a:stretch>
            <a:fillRect/>
          </a:stretch>
        </p:blipFill>
        <p:spPr>
          <a:xfrm>
            <a:off x="10594647" y="2415063"/>
            <a:ext cx="6171429" cy="3655465"/>
          </a:xfrm>
          <a:prstGeom prst="rect">
            <a:avLst/>
          </a:prstGeom>
        </p:spPr>
      </p:pic>
      <p:pic>
        <p:nvPicPr>
          <p:cNvPr id="7" name="온라인 미디어 4" descr="실험3">
            <a:hlinkClick r:id="" action="ppaction://media"/>
            <a:extLst>
              <a:ext uri="{FF2B5EF4-FFF2-40B4-BE49-F238E27FC236}">
                <a16:creationId xmlns:a16="http://schemas.microsoft.com/office/drawing/2014/main" id="{6486D918-9222-0A05-FFB1-A19BA154409C}"/>
              </a:ext>
            </a:extLst>
          </p:cNvPr>
          <p:cNvPicPr>
            <a:picLocks noRot="1" noChangeAspect="1"/>
          </p:cNvPicPr>
          <p:nvPr>
            <a:videoFile r:link="rId2"/>
          </p:nvPr>
        </p:nvPicPr>
        <p:blipFill>
          <a:blip r:embed="rId8"/>
          <a:stretch>
            <a:fillRect/>
          </a:stretch>
        </p:blipFill>
        <p:spPr>
          <a:xfrm>
            <a:off x="10594647" y="6515100"/>
            <a:ext cx="6171429" cy="342686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33AD1B3-3FA5-DC09-454F-09A5A34CE34C}"/>
              </a:ext>
            </a:extLst>
          </p:cNvPr>
          <p:cNvSpPr txBox="1"/>
          <p:nvPr/>
        </p:nvSpPr>
        <p:spPr>
          <a:xfrm>
            <a:off x="17221200" y="9715500"/>
            <a:ext cx="838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17</a:t>
            </a:r>
            <a:endParaRPr kumimoji="1" lang="ko-Kore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2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86072" y="0"/>
            <a:ext cx="575833" cy="838856"/>
            <a:chOff x="986072" y="0"/>
            <a:chExt cx="575833" cy="83885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86072" y="0"/>
              <a:ext cx="575833" cy="83885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328185" y="2767077"/>
            <a:ext cx="3603604" cy="3863722"/>
            <a:chOff x="9328185" y="2767077"/>
            <a:chExt cx="3603604" cy="386372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328185" y="2767077"/>
              <a:ext cx="3603604" cy="386372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368173" y="7181612"/>
            <a:ext cx="3962934" cy="2756656"/>
            <a:chOff x="9368173" y="7181612"/>
            <a:chExt cx="3962934" cy="275665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368173" y="7181612"/>
              <a:ext cx="3962934" cy="275665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426346" y="2767077"/>
            <a:ext cx="3500295" cy="3878997"/>
            <a:chOff x="13426346" y="2767077"/>
            <a:chExt cx="3500295" cy="387899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426346" y="2767077"/>
              <a:ext cx="3500295" cy="387899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094337" y="2767077"/>
            <a:ext cx="6171429" cy="6171429"/>
            <a:chOff x="2094337" y="2767077"/>
            <a:chExt cx="6171429" cy="617142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094337" y="2767077"/>
              <a:ext cx="6171429" cy="6171429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86673" y="663624"/>
            <a:ext cx="6966052" cy="211407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D848119-47EB-82DF-0E9A-CCDC1A230B09}"/>
              </a:ext>
            </a:extLst>
          </p:cNvPr>
          <p:cNvSpPr txBox="1"/>
          <p:nvPr/>
        </p:nvSpPr>
        <p:spPr>
          <a:xfrm>
            <a:off x="17221200" y="9715500"/>
            <a:ext cx="838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18</a:t>
            </a:r>
            <a:endParaRPr kumimoji="1" lang="ko-Kore-KR" alt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10026" y="1060331"/>
            <a:ext cx="4878285" cy="264019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090032" y="5004384"/>
            <a:ext cx="4764492" cy="199997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5438088" y="2295231"/>
            <a:ext cx="105762" cy="5589491"/>
            <a:chOff x="15438088" y="2295231"/>
            <a:chExt cx="105762" cy="5589491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5400000">
              <a:off x="15438088" y="2295231"/>
              <a:ext cx="105762" cy="558949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1365086"/>
            <a:ext cx="1457143" cy="2312643"/>
            <a:chOff x="0" y="1365086"/>
            <a:chExt cx="1457143" cy="231264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1365086"/>
              <a:ext cx="1457143" cy="2312643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272CDCC2-4133-554A-E7EB-2325CF937488}"/>
              </a:ext>
            </a:extLst>
          </p:cNvPr>
          <p:cNvSpPr txBox="1"/>
          <p:nvPr/>
        </p:nvSpPr>
        <p:spPr>
          <a:xfrm>
            <a:off x="17221200" y="9715500"/>
            <a:ext cx="838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1</a:t>
            </a:r>
            <a:endParaRPr kumimoji="1" lang="ko-Kore-KR" alt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86072" y="0"/>
            <a:ext cx="575833" cy="838856"/>
            <a:chOff x="986072" y="0"/>
            <a:chExt cx="575833" cy="83885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86072" y="0"/>
              <a:ext cx="575833" cy="838856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86673" y="663624"/>
            <a:ext cx="6966052" cy="2114071"/>
          </a:xfrm>
          <a:prstGeom prst="rect">
            <a:avLst/>
          </a:prstGeom>
        </p:spPr>
      </p:pic>
      <p:pic>
        <p:nvPicPr>
          <p:cNvPr id="2" name="온라인 미디어 1" descr="Streamlit 개발">
            <a:hlinkClick r:id="" action="ppaction://media"/>
            <a:extLst>
              <a:ext uri="{FF2B5EF4-FFF2-40B4-BE49-F238E27FC236}">
                <a16:creationId xmlns:a16="http://schemas.microsoft.com/office/drawing/2014/main" id="{6BAE2171-757D-ACA1-DFAA-36353A0201F4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3863340" y="2099310"/>
            <a:ext cx="10561320" cy="79209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CC4C895-D79D-2A30-9382-3B28378B6489}"/>
              </a:ext>
            </a:extLst>
          </p:cNvPr>
          <p:cNvSpPr txBox="1"/>
          <p:nvPr/>
        </p:nvSpPr>
        <p:spPr>
          <a:xfrm>
            <a:off x="17221200" y="9715500"/>
            <a:ext cx="838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19</a:t>
            </a:r>
            <a:endParaRPr kumimoji="1" lang="ko-Kore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86072" y="0"/>
            <a:ext cx="575833" cy="838856"/>
            <a:chOff x="986072" y="0"/>
            <a:chExt cx="575833" cy="83885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86072" y="0"/>
              <a:ext cx="575833" cy="83885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735613" y="2998198"/>
            <a:ext cx="9657658" cy="6424710"/>
            <a:chOff x="7735613" y="2998198"/>
            <a:chExt cx="9657658" cy="642471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35613" y="2998198"/>
              <a:ext cx="9657658" cy="642471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242185" y="3251480"/>
            <a:ext cx="5514019" cy="6171429"/>
            <a:chOff x="2242185" y="3251480"/>
            <a:chExt cx="5514019" cy="617142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42185" y="3251480"/>
              <a:ext cx="5514019" cy="617142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86673" y="663624"/>
            <a:ext cx="6966052" cy="211407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0C6FC56-2829-5A60-C3F3-6DF6224C0466}"/>
              </a:ext>
            </a:extLst>
          </p:cNvPr>
          <p:cNvSpPr txBox="1"/>
          <p:nvPr/>
        </p:nvSpPr>
        <p:spPr>
          <a:xfrm>
            <a:off x="17221200" y="9715500"/>
            <a:ext cx="838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20</a:t>
            </a:r>
            <a:endParaRPr kumimoji="1" lang="ko-Kore-KR" altLang="en-US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260524" y="4147523"/>
            <a:ext cx="6223002" cy="257854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136046" y="4161764"/>
            <a:ext cx="10166295" cy="830733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719083" y="8964665"/>
            <a:ext cx="1966033" cy="531252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342687" y="8474639"/>
            <a:ext cx="2362861" cy="53879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5438088" y="3434266"/>
            <a:ext cx="105762" cy="5589491"/>
            <a:chOff x="15438088" y="3434266"/>
            <a:chExt cx="105762" cy="558949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15438088" y="3434266"/>
              <a:ext cx="105762" cy="558949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008130" y="5882287"/>
            <a:ext cx="105762" cy="693450"/>
            <a:chOff x="12008130" y="5882287"/>
            <a:chExt cx="105762" cy="69345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5400000">
              <a:off x="12008130" y="5882287"/>
              <a:ext cx="105762" cy="693450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76192" y="7542526"/>
            <a:ext cx="2997126" cy="72102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502920" y="2946948"/>
            <a:ext cx="5363721" cy="191018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0" y="1365086"/>
            <a:ext cx="575833" cy="2312643"/>
            <a:chOff x="0" y="1365086"/>
            <a:chExt cx="575833" cy="231264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365086"/>
              <a:ext cx="575833" cy="23126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776509" y="-403202"/>
            <a:ext cx="575833" cy="10509804"/>
            <a:chOff x="12776509" y="-403202"/>
            <a:chExt cx="575833" cy="1050980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12776509" y="-403202"/>
              <a:ext cx="575833" cy="10509804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B55FC29A-9101-2DB3-6CF9-79A979F80605}"/>
              </a:ext>
            </a:extLst>
          </p:cNvPr>
          <p:cNvSpPr txBox="1"/>
          <p:nvPr/>
        </p:nvSpPr>
        <p:spPr>
          <a:xfrm>
            <a:off x="17221200" y="9715500"/>
            <a:ext cx="838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2</a:t>
            </a:r>
            <a:endParaRPr kumimoji="1" lang="ko-Kore-KR" alt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86072" y="0"/>
            <a:ext cx="575833" cy="838856"/>
            <a:chOff x="986072" y="0"/>
            <a:chExt cx="575833" cy="83885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86072" y="0"/>
              <a:ext cx="575833" cy="838856"/>
            </a:xfrm>
            <a:prstGeom prst="rect">
              <a:avLst/>
            </a:prstGeom>
          </p:spPr>
        </p:pic>
      </p:grpSp>
      <p:pic>
        <p:nvPicPr>
          <p:cNvPr id="3" name="Object 1">
            <a:extLst>
              <a:ext uri="{FF2B5EF4-FFF2-40B4-BE49-F238E27FC236}">
                <a16:creationId xmlns:a16="http://schemas.microsoft.com/office/drawing/2014/main" id="{09B6C3C9-6D31-4457-30BD-571B71941448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38434" y="634414"/>
            <a:ext cx="4485845" cy="1595007"/>
          </a:xfrm>
          <a:prstGeom prst="rect">
            <a:avLst/>
          </a:prstGeom>
        </p:spPr>
      </p:pic>
      <p:grpSp>
        <p:nvGrpSpPr>
          <p:cNvPr id="5" name="그룹 1002">
            <a:extLst>
              <a:ext uri="{FF2B5EF4-FFF2-40B4-BE49-F238E27FC236}">
                <a16:creationId xmlns:a16="http://schemas.microsoft.com/office/drawing/2014/main" id="{9C90A824-6A20-4823-FD1C-332AB475AD5E}"/>
              </a:ext>
            </a:extLst>
          </p:cNvPr>
          <p:cNvGrpSpPr/>
          <p:nvPr/>
        </p:nvGrpSpPr>
        <p:grpSpPr>
          <a:xfrm>
            <a:off x="6435579" y="5873377"/>
            <a:ext cx="5414556" cy="7143"/>
            <a:chOff x="6435579" y="5873377"/>
            <a:chExt cx="5414556" cy="7143"/>
          </a:xfrm>
        </p:grpSpPr>
        <p:pic>
          <p:nvPicPr>
            <p:cNvPr id="6" name="Object 6">
              <a:extLst>
                <a:ext uri="{FF2B5EF4-FFF2-40B4-BE49-F238E27FC236}">
                  <a16:creationId xmlns:a16="http://schemas.microsoft.com/office/drawing/2014/main" id="{FA483A20-20BC-6566-0F9B-605736FFAD7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6435579" y="5873377"/>
              <a:ext cx="5414556" cy="7143"/>
            </a:xfrm>
            <a:prstGeom prst="rect">
              <a:avLst/>
            </a:prstGeom>
          </p:spPr>
        </p:pic>
      </p:grpSp>
      <p:pic>
        <p:nvPicPr>
          <p:cNvPr id="8" name="Object 8">
            <a:extLst>
              <a:ext uri="{FF2B5EF4-FFF2-40B4-BE49-F238E27FC236}">
                <a16:creationId xmlns:a16="http://schemas.microsoft.com/office/drawing/2014/main" id="{6947461E-AABA-FE70-631F-A7D8B5781E2D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02925" y="2921791"/>
            <a:ext cx="6867653" cy="6977520"/>
          </a:xfrm>
          <a:prstGeom prst="rect">
            <a:avLst/>
          </a:prstGeom>
        </p:spPr>
      </p:pic>
      <p:pic>
        <p:nvPicPr>
          <p:cNvPr id="12" name="Object 9">
            <a:extLst>
              <a:ext uri="{FF2B5EF4-FFF2-40B4-BE49-F238E27FC236}">
                <a16:creationId xmlns:a16="http://schemas.microsoft.com/office/drawing/2014/main" id="{A5CC17EE-7C4D-0C03-8A0B-CDB5786A346F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781742" y="2904639"/>
            <a:ext cx="2082368" cy="3676939"/>
          </a:xfrm>
          <a:prstGeom prst="rect">
            <a:avLst/>
          </a:prstGeom>
        </p:spPr>
      </p:pic>
      <p:pic>
        <p:nvPicPr>
          <p:cNvPr id="13" name="Object 10">
            <a:extLst>
              <a:ext uri="{FF2B5EF4-FFF2-40B4-BE49-F238E27FC236}">
                <a16:creationId xmlns:a16="http://schemas.microsoft.com/office/drawing/2014/main" id="{A9BFA6EA-9044-90AE-0B75-A8EF21D3207D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38098" y="2073830"/>
            <a:ext cx="2895036" cy="104880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9A3B40A-F534-B18D-4376-44439A554EEB}"/>
              </a:ext>
            </a:extLst>
          </p:cNvPr>
          <p:cNvSpPr txBox="1"/>
          <p:nvPr/>
        </p:nvSpPr>
        <p:spPr>
          <a:xfrm>
            <a:off x="17221200" y="9715500"/>
            <a:ext cx="838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3</a:t>
            </a:r>
            <a:endParaRPr kumimoji="1" lang="ko-Kore-KR" alt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618149" y="2946949"/>
            <a:ext cx="8736662" cy="191018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0" y="1365086"/>
            <a:ext cx="575833" cy="2312643"/>
            <a:chOff x="0" y="1365086"/>
            <a:chExt cx="575833" cy="231264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365086"/>
              <a:ext cx="575833" cy="23126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776509" y="-403202"/>
            <a:ext cx="575833" cy="10509804"/>
            <a:chOff x="12776509" y="-403202"/>
            <a:chExt cx="575833" cy="1050980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12776509" y="-403202"/>
              <a:ext cx="575833" cy="1050980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796641" y="5354546"/>
            <a:ext cx="1871093" cy="150283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07F04E4-A321-6440-0C4C-9410D9079183}"/>
              </a:ext>
            </a:extLst>
          </p:cNvPr>
          <p:cNvSpPr txBox="1"/>
          <p:nvPr/>
        </p:nvSpPr>
        <p:spPr>
          <a:xfrm>
            <a:off x="17221200" y="9715500"/>
            <a:ext cx="838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4</a:t>
            </a:r>
            <a:endParaRPr kumimoji="1" lang="ko-Kore-KR" alt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86072" y="0"/>
            <a:ext cx="575833" cy="838856"/>
            <a:chOff x="986072" y="0"/>
            <a:chExt cx="575833" cy="83885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86072" y="0"/>
              <a:ext cx="575833" cy="83885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142857" y="2244819"/>
            <a:ext cx="4867073" cy="7312309"/>
            <a:chOff x="9142857" y="2244819"/>
            <a:chExt cx="4867073" cy="731230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42857" y="2244819"/>
              <a:ext cx="4867073" cy="731230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943254" y="2231705"/>
            <a:ext cx="5199603" cy="7312309"/>
            <a:chOff x="3943254" y="2231705"/>
            <a:chExt cx="5199603" cy="731230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43254" y="2231705"/>
              <a:ext cx="5199603" cy="731230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86673" y="663624"/>
            <a:ext cx="6966052" cy="211407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F7CD8E9-8D26-ABCE-169C-6CFDB43FB801}"/>
              </a:ext>
            </a:extLst>
          </p:cNvPr>
          <p:cNvSpPr txBox="1"/>
          <p:nvPr/>
        </p:nvSpPr>
        <p:spPr>
          <a:xfrm>
            <a:off x="17221200" y="9715500"/>
            <a:ext cx="838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5</a:t>
            </a:r>
            <a:endParaRPr kumimoji="1" lang="ko-Kore-KR" alt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86072" y="0"/>
            <a:ext cx="575833" cy="838856"/>
            <a:chOff x="986072" y="0"/>
            <a:chExt cx="575833" cy="83885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86072" y="0"/>
              <a:ext cx="575833" cy="83885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898449" y="2990743"/>
            <a:ext cx="6171429" cy="5975271"/>
            <a:chOff x="8898449" y="2990743"/>
            <a:chExt cx="6171429" cy="59752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898449" y="2990743"/>
              <a:ext cx="6171429" cy="59752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644408" y="2468983"/>
            <a:ext cx="5295225" cy="7018790"/>
            <a:chOff x="3644408" y="2468983"/>
            <a:chExt cx="5295225" cy="701879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644408" y="2468983"/>
              <a:ext cx="5295225" cy="7018790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86673" y="663624"/>
            <a:ext cx="6966052" cy="211407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B08989E-C8D7-E463-C0CB-9537CE0C5512}"/>
              </a:ext>
            </a:extLst>
          </p:cNvPr>
          <p:cNvSpPr txBox="1"/>
          <p:nvPr/>
        </p:nvSpPr>
        <p:spPr>
          <a:xfrm>
            <a:off x="17221200" y="9715500"/>
            <a:ext cx="838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6</a:t>
            </a:r>
            <a:endParaRPr kumimoji="1" lang="ko-Kore-KR" alt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86072" y="0"/>
            <a:ext cx="575833" cy="838856"/>
            <a:chOff x="986072" y="0"/>
            <a:chExt cx="575833" cy="83885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86072" y="0"/>
              <a:ext cx="575833" cy="83885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86673" y="663624"/>
            <a:ext cx="6966052" cy="211407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703222" y="2252394"/>
            <a:ext cx="13793178" cy="78233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9E545BA-4D33-DB3F-3A52-1BD57D36192A}"/>
              </a:ext>
            </a:extLst>
          </p:cNvPr>
          <p:cNvSpPr txBox="1"/>
          <p:nvPr/>
        </p:nvSpPr>
        <p:spPr>
          <a:xfrm>
            <a:off x="17221200" y="9715500"/>
            <a:ext cx="838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7</a:t>
            </a:r>
            <a:endParaRPr kumimoji="1" lang="ko-Kore-KR" alt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86072" y="0"/>
            <a:ext cx="575833" cy="838856"/>
            <a:chOff x="986072" y="0"/>
            <a:chExt cx="575833" cy="83885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86072" y="0"/>
              <a:ext cx="575833" cy="83885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477220" y="3331492"/>
            <a:ext cx="7003842" cy="5023998"/>
            <a:chOff x="2477220" y="3331492"/>
            <a:chExt cx="7003842" cy="502399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77220" y="3331492"/>
              <a:ext cx="7003842" cy="502399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347490" y="2504890"/>
            <a:ext cx="4030384" cy="6677203"/>
            <a:chOff x="10347490" y="2504890"/>
            <a:chExt cx="4030384" cy="667720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347490" y="2504890"/>
              <a:ext cx="4030384" cy="6677203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86673" y="663624"/>
            <a:ext cx="6966052" cy="211407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9EBE38D-AE97-4F71-FCE3-94C34C3A4E90}"/>
              </a:ext>
            </a:extLst>
          </p:cNvPr>
          <p:cNvSpPr txBox="1"/>
          <p:nvPr/>
        </p:nvSpPr>
        <p:spPr>
          <a:xfrm>
            <a:off x="17221200" y="9715500"/>
            <a:ext cx="838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8</a:t>
            </a:r>
            <a:endParaRPr kumimoji="1" lang="ko-Kore-KR" alt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20</Words>
  <Application>Microsoft Macintosh PowerPoint</Application>
  <PresentationFormat>사용자 지정</PresentationFormat>
  <Paragraphs>20</Paragraphs>
  <Slides>22</Slides>
  <Notes>0</Notes>
  <HiddenSlides>0</HiddenSlides>
  <MMClips>4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5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영민 고</cp:lastModifiedBy>
  <cp:revision>5</cp:revision>
  <dcterms:created xsi:type="dcterms:W3CDTF">2023-09-13T13:07:08Z</dcterms:created>
  <dcterms:modified xsi:type="dcterms:W3CDTF">2023-09-13T04:23:57Z</dcterms:modified>
</cp:coreProperties>
</file>